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459" r:id="rId2"/>
    <p:sldId id="540" r:id="rId3"/>
    <p:sldId id="533" r:id="rId4"/>
    <p:sldId id="542" r:id="rId5"/>
    <p:sldId id="541" r:id="rId6"/>
    <p:sldId id="543" r:id="rId7"/>
    <p:sldId id="569" r:id="rId8"/>
    <p:sldId id="544" r:id="rId9"/>
    <p:sldId id="561" r:id="rId10"/>
    <p:sldId id="545" r:id="rId11"/>
    <p:sldId id="546" r:id="rId12"/>
    <p:sldId id="567" r:id="rId13"/>
    <p:sldId id="580" r:id="rId14"/>
    <p:sldId id="581" r:id="rId15"/>
    <p:sldId id="549" r:id="rId16"/>
    <p:sldId id="568" r:id="rId17"/>
    <p:sldId id="563" r:id="rId18"/>
    <p:sldId id="571" r:id="rId19"/>
    <p:sldId id="572" r:id="rId20"/>
    <p:sldId id="573" r:id="rId21"/>
    <p:sldId id="574" r:id="rId22"/>
    <p:sldId id="570" r:id="rId23"/>
    <p:sldId id="575" r:id="rId24"/>
    <p:sldId id="559" r:id="rId25"/>
    <p:sldId id="585" r:id="rId26"/>
    <p:sldId id="576" r:id="rId27"/>
    <p:sldId id="578" r:id="rId28"/>
    <p:sldId id="577" r:id="rId29"/>
    <p:sldId id="582" r:id="rId30"/>
    <p:sldId id="583" r:id="rId31"/>
    <p:sldId id="579" r:id="rId32"/>
    <p:sldId id="52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5"/>
    <p:restoredTop sz="84966"/>
  </p:normalViewPr>
  <p:slideViewPr>
    <p:cSldViewPr snapToGrid="0" snapToObjects="1">
      <p:cViewPr varScale="1">
        <p:scale>
          <a:sx n="126" d="100"/>
          <a:sy n="126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I’m going to talk about something that I think is pretty cool.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1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0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Nicolas Gallagher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4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Nicolas Gallagher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28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Feel free to swap out the Progress logo with your own logo.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marketer.com/content/mobile-time-spent-2018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comScoremarcom/2017-us-mobile-app-report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61244" y="3900895"/>
            <a:ext cx="4163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VanToll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(@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97" y="5788954"/>
            <a:ext cx="2698501" cy="906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BEEE3-689E-6747-981F-E894145CABD6}"/>
              </a:ext>
            </a:extLst>
          </p:cNvPr>
          <p:cNvSpPr txBox="1"/>
          <p:nvPr/>
        </p:nvSpPr>
        <p:spPr>
          <a:xfrm>
            <a:off x="1555026" y="2173580"/>
            <a:ext cx="83761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One Project. One Language.</a:t>
            </a:r>
          </a:p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Three Apps.</a:t>
            </a:r>
          </a:p>
        </p:txBody>
      </p:sp>
    </p:spTree>
    <p:extLst>
      <p:ext uri="{BB962C8B-B14F-4D97-AF65-F5344CB8AC3E}">
        <p14:creationId xmlns:p14="http://schemas.microsoft.com/office/powerpoint/2010/main" val="83888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9E24-BE86-B64B-99A9-A001BABE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Benefit: User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B18F5-FF2C-2C41-83B3-0E3C0A26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38" y="2496733"/>
            <a:ext cx="11033237" cy="1612811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“Apps account for over 90% of internet time on smartphones and 77% of internet time on tablets.”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7AB3B-3023-0A47-950F-0B5CBDAF7162}"/>
              </a:ext>
            </a:extLst>
          </p:cNvPr>
          <p:cNvSpPr txBox="1"/>
          <p:nvPr/>
        </p:nvSpPr>
        <p:spPr>
          <a:xfrm>
            <a:off x="2809593" y="6313797"/>
            <a:ext cx="68376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https://www.emarketer.com/content/mobile-time-spent-2018</a:t>
            </a:r>
            <a:r>
              <a:rPr lang="en-US" dirty="0"/>
              <a:t> </a:t>
            </a:r>
          </a:p>
          <a:p>
            <a:pPr algn="ctr"/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7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9E24-BE86-B64B-99A9-A001BABE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Benefit: Reach and ease of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B18F5-FF2C-2C41-83B3-0E3C0A26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38" y="2496733"/>
            <a:ext cx="11033237" cy="1844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average mobile web property captures 2.2x more monthly unique visitors than the average mobile app.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7AB3B-3023-0A47-950F-0B5CBDAF7162}"/>
              </a:ext>
            </a:extLst>
          </p:cNvPr>
          <p:cNvSpPr txBox="1"/>
          <p:nvPr/>
        </p:nvSpPr>
        <p:spPr>
          <a:xfrm>
            <a:off x="2255211" y="6313797"/>
            <a:ext cx="794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https://www.slideshare.net/comScoremarcom/2017-us-mobile-app-report</a:t>
            </a:r>
            <a:r>
              <a:rPr lang="en-US" dirty="0"/>
              <a:t> </a:t>
            </a:r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5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62409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trike="sngStrike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354679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trike="sngStrike" dirty="0"/>
              <a:t>Web vs. Native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A021D-0B1E-ED48-A459-B32E2532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9" y="149639"/>
            <a:ext cx="3365500" cy="337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085BF2-D1F8-F04A-A5C3-0E87D011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50" y="313745"/>
            <a:ext cx="3755303" cy="3538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B510F-D691-034D-906B-8A42AA10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695" y="3291840"/>
            <a:ext cx="4787348" cy="3766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3BAD0-FBC5-E74B-86DC-06557597C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23" y="3968372"/>
            <a:ext cx="5087204" cy="2692392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4E5CAC4-FD1B-354E-80C8-A7F1E128F28B}"/>
              </a:ext>
            </a:extLst>
          </p:cNvPr>
          <p:cNvSpPr txBox="1">
            <a:spLocks/>
          </p:cNvSpPr>
          <p:nvPr/>
        </p:nvSpPr>
        <p:spPr>
          <a:xfrm>
            <a:off x="1131361" y="-768737"/>
            <a:ext cx="877824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0" algn="ctr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6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87995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1781A4-DFE2-3C40-A3BA-BD8B4BF0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3" y="383209"/>
            <a:ext cx="27305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1ABB18-BC3B-1046-93BA-E2077DA4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070100"/>
            <a:ext cx="1315830" cy="1315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FE51C7-23E5-0F42-B834-2B3CCFF2D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965" y="166901"/>
            <a:ext cx="2253217" cy="1637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1485F-614E-1C40-A17B-5C8DF08BA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200" y="2058505"/>
            <a:ext cx="3292746" cy="22843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31ECD9-7CCC-BC42-88DE-828ADC074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419" y="0"/>
            <a:ext cx="3293608" cy="205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DF38D0-1470-454E-B8C6-595250F8F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150" y="815009"/>
            <a:ext cx="2904435" cy="16482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92A845-282F-B848-871E-D6748B8B0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4419" y="2432574"/>
            <a:ext cx="4258504" cy="14974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71A464-D7E1-D143-95F1-BCE274527D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1775" y="3586093"/>
            <a:ext cx="2284342" cy="2284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99BDDD-10FB-4045-8EF6-3FF8E3447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7868" y="4837595"/>
            <a:ext cx="1975588" cy="14974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4D7195-80E6-CA46-AF15-0987694E88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186" y="4485860"/>
            <a:ext cx="3542853" cy="12848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B6A3C9-7897-E545-9E07-277DDD33DD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1039" y="5110887"/>
            <a:ext cx="2049715" cy="15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107648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9134-DDA3-3444-912F-342B6C7C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B515-AC5E-5F4E-BB4E-36468C2FB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1) React Native Web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dirty="0" err="1"/>
              <a:t>NativeScript</a:t>
            </a:r>
            <a:r>
              <a:rPr lang="en-US" dirty="0"/>
              <a:t> Schematics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87489-BC6D-184B-9D20-35720743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41" y="1658654"/>
            <a:ext cx="1621744" cy="162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5387E-67DB-DF41-8EA1-36D38C32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14" y="3280398"/>
            <a:ext cx="1211168" cy="1211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B85A7-FCF0-AA4F-80A8-5DF0D411D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982" y="2998837"/>
            <a:ext cx="1827433" cy="18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3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35E09A-87AC-6144-8092-5ACEF9B89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3572" y="78658"/>
            <a:ext cx="893072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7DD621-2353-644B-B49D-BFB1D3819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48" y="0"/>
            <a:ext cx="8930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5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s_qsf-demo.mov">
            <a:extLst>
              <a:ext uri="{FF2B5EF4-FFF2-40B4-BE49-F238E27FC236}">
                <a16:creationId xmlns:a16="http://schemas.microsoft.com/office/drawing/2014/main" id="{0B7FB27E-2AC5-794B-8482-321D3A255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3382" y="579120"/>
            <a:ext cx="3205236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6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B13D1-39A2-7546-9D95-B16E52CB1FFE}"/>
              </a:ext>
            </a:extLst>
          </p:cNvPr>
          <p:cNvSpPr txBox="1"/>
          <p:nvPr/>
        </p:nvSpPr>
        <p:spPr>
          <a:xfrm>
            <a:off x="4914279" y="234365"/>
            <a:ext cx="1518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D9282-54E8-CD41-9AFD-AD4A3B5C38AC}"/>
              </a:ext>
            </a:extLst>
          </p:cNvPr>
          <p:cNvSpPr txBox="1"/>
          <p:nvPr/>
        </p:nvSpPr>
        <p:spPr>
          <a:xfrm>
            <a:off x="7349912" y="234365"/>
            <a:ext cx="2520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Android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4800C-902D-AC4E-B6A5-DE395F1F91C9}"/>
              </a:ext>
            </a:extLst>
          </p:cNvPr>
          <p:cNvSpPr txBox="1"/>
          <p:nvPr/>
        </p:nvSpPr>
        <p:spPr>
          <a:xfrm>
            <a:off x="2321718" y="234365"/>
            <a:ext cx="1210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CE532-441A-2948-B559-3747AFEA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7" y="857614"/>
            <a:ext cx="10172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3D170C6-CA86-2449-8E45-CC054F7F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61"/>
            <a:ext cx="6781800" cy="3962400"/>
          </a:xfrm>
          <a:prstGeom prst="rect">
            <a:avLst/>
          </a:prstGeom>
        </p:spPr>
      </p:pic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03B1A3B-D00C-EB40-9076-4492A0F2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995" y="2577396"/>
            <a:ext cx="7717005" cy="42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4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9134-DDA3-3444-912F-342B6C7C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B515-AC5E-5F4E-BB4E-36468C2FB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1) React Native Web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dirty="0" err="1"/>
              <a:t>NativeScript</a:t>
            </a:r>
            <a:r>
              <a:rPr lang="en-US" dirty="0"/>
              <a:t> Schematics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87489-BC6D-184B-9D20-35720743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41" y="1658654"/>
            <a:ext cx="1621744" cy="162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5387E-67DB-DF41-8EA1-36D38C32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14" y="3280398"/>
            <a:ext cx="1211168" cy="1211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B85A7-FCF0-AA4F-80A8-5DF0D411D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982" y="2998837"/>
            <a:ext cx="1827433" cy="18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8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B84D5-6EAA-D94F-86C1-9BBA0618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93" y="68826"/>
            <a:ext cx="8992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6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8176A-9383-8940-907C-815CB465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82" y="0"/>
            <a:ext cx="8610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A9AF5-EB61-874E-9105-7986943B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15" y="0"/>
            <a:ext cx="10394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8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AE06BEB-A0E4-C542-8004-A21CD5D1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56" y="3429079"/>
            <a:ext cx="7020560" cy="3211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76EBB-A1B3-B74B-A44A-322F5844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42" y="217216"/>
            <a:ext cx="1621744" cy="162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05561-F795-3D4D-BD80-493056112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57" y="2028436"/>
            <a:ext cx="1211168" cy="1211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7F04D9-8C54-5640-A847-0E2E66A79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825" y="1720303"/>
            <a:ext cx="1827433" cy="1827433"/>
          </a:xfrm>
          <a:prstGeom prst="rect">
            <a:avLst/>
          </a:prstGeo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843C9FA-034A-5048-A98B-D6BE55A01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64" y="0"/>
            <a:ext cx="3216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99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C8FF5-3B39-DE4D-ADEB-E131FBC7B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🎸</a:t>
            </a:r>
          </a:p>
        </p:txBody>
      </p:sp>
    </p:spTree>
    <p:extLst>
      <p:ext uri="{BB962C8B-B14F-4D97-AF65-F5344CB8AC3E}">
        <p14:creationId xmlns:p14="http://schemas.microsoft.com/office/powerpoint/2010/main" val="3949682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B84D5-6EAA-D94F-86C1-9BBA0618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93" y="68826"/>
            <a:ext cx="8992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36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88711-2E08-3B4C-967B-8B24D5FF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655" y="0"/>
            <a:ext cx="7825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2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545336C3-57A0-794B-BA58-FF70CC41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21" y="0"/>
            <a:ext cx="9062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2F06-5027-A545-95BA-BA6E2694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465EF-EEAE-FC46-9927-95CFF7167E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374424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Background (~15 minutes)</a:t>
            </a:r>
          </a:p>
          <a:p>
            <a:endParaRPr lang="en-US" dirty="0"/>
          </a:p>
          <a:p>
            <a:r>
              <a:rPr lang="en-US" dirty="0"/>
              <a:t>Demos (~25 minutes)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3D434-3290-A14B-8F35-FD6604A5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17" y="4146269"/>
            <a:ext cx="1621744" cy="162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FFE93-6179-D944-867D-DC2259035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58" y="4351557"/>
            <a:ext cx="1211168" cy="12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71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94DF9-8C93-2E4C-9061-BEBCAAB6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73" y="2182988"/>
            <a:ext cx="2492023" cy="2492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AEA4F-F5D3-FA40-9D09-0F35B4F8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14" y="2515283"/>
            <a:ext cx="1827432" cy="1827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CD84D-25EE-C14D-B119-D171DA8EA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046" y="2329444"/>
            <a:ext cx="2199112" cy="21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8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E13C71-B9C8-7C41-AA02-624442752B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1268688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3907" y="2783106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Thanks!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288" y="3490992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20" y="50673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15948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5FADA-0A0C-BE4B-A8B2-A0A99546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09" y="147145"/>
            <a:ext cx="8479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4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ECF7A-33C2-F549-B69E-FA6A8BB4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2" y="0"/>
            <a:ext cx="8534400" cy="69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98B7A2-9CF2-D746-BF2E-41F9909E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7EC40-E366-9343-B105-F1C2A59A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76" y="0"/>
            <a:ext cx="9276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2372890432"/>
      </p:ext>
    </p:extLst>
  </p:cSld>
  <p:clrMapOvr>
    <a:masterClrMapping/>
  </p:clrMapOvr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16581</TotalTime>
  <Words>197</Words>
  <Application>Microsoft Macintosh PowerPoint</Application>
  <PresentationFormat>Widescreen</PresentationFormat>
  <Paragraphs>47</Paragraphs>
  <Slides>32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Avenir Heavy</vt:lpstr>
      <vt:lpstr>Avenir Light</vt:lpstr>
      <vt:lpstr>Avenir Roman</vt:lpstr>
      <vt:lpstr>Calibri</vt:lpstr>
      <vt:lpstr>Consolas</vt:lpstr>
      <vt:lpstr>Lato</vt:lpstr>
      <vt:lpstr>Open Sans</vt:lpstr>
      <vt:lpstr>NativeScript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 Benefit: User behavior</vt:lpstr>
      <vt:lpstr>Web Benefit: Reach and ease of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Approaches</vt:lpstr>
      <vt:lpstr>PowerPoint Presentation</vt:lpstr>
      <vt:lpstr>PowerPoint Presentation</vt:lpstr>
      <vt:lpstr>PowerPoint Presentation</vt:lpstr>
      <vt:lpstr>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229</cp:revision>
  <dcterms:created xsi:type="dcterms:W3CDTF">2016-04-07T02:45:18Z</dcterms:created>
  <dcterms:modified xsi:type="dcterms:W3CDTF">2018-11-07T17:20:53Z</dcterms:modified>
</cp:coreProperties>
</file>